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6" r:id="rId6"/>
    <p:sldId id="277" r:id="rId7"/>
    <p:sldId id="279" r:id="rId8"/>
    <p:sldId id="281" r:id="rId9"/>
    <p:sldId id="280" r:id="rId10"/>
    <p:sldId id="282" r:id="rId11"/>
    <p:sldId id="278" r:id="rId12"/>
  </p:sldIdLst>
  <p:sldSz cx="18288000" cy="10287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Helios Bold" panose="020B0600000101010101" charset="0"/>
      <p:regular r:id="rId15"/>
    </p:embeddedFont>
    <p:embeddedFont>
      <p:font typeface="Source Han Sans KR Light" panose="020B0600000101010101" charset="-127"/>
      <p:regular r:id="rId16"/>
    </p:embeddedFont>
    <p:embeddedFont>
      <p:font typeface="Source Han Sans KR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man" initials="h" lastIdx="1" clrIdx="0">
    <p:extLst>
      <p:ext uri="{19B8F6BF-5375-455C-9EA6-DF929625EA0E}">
        <p15:presenceInfo xmlns:p15="http://schemas.microsoft.com/office/powerpoint/2012/main" userId="hu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274" autoAdjust="0"/>
  </p:normalViewPr>
  <p:slideViewPr>
    <p:cSldViewPr>
      <p:cViewPr varScale="1">
        <p:scale>
          <a:sx n="54" d="100"/>
          <a:sy n="54" d="100"/>
        </p:scale>
        <p:origin x="114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" name="TextBox 3"/>
          <p:cNvSpPr txBox="1"/>
          <p:nvPr/>
        </p:nvSpPr>
        <p:spPr>
          <a:xfrm>
            <a:off x="5157192" y="4191425"/>
            <a:ext cx="7973616" cy="168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sz="10195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sz="10195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endParaRPr lang="en-US" sz="10195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19868" y="6210300"/>
            <a:ext cx="544826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복잡한 시장 데이터와 어려운 질문들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</a:t>
            </a:r>
            <a:r>
              <a:rPr lang="en-US" altLang="ko-KR" sz="28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28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에게 물어보세요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발표자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&amp;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팀장 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전현준</a:t>
            </a:r>
            <a:endParaRPr lang="en-US" altLang="ko-KR" sz="2499" dirty="0" smtClean="0">
              <a:solidFill>
                <a:schemeClr val="bg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</a:t>
            </a:r>
            <a:r>
              <a:rPr lang="en-US" altLang="ko-KR" sz="2499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499" dirty="0" err="1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정원민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 err="1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소형섭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최주호</a:t>
            </a:r>
            <a:r>
              <a:rPr lang="en-US" altLang="ko-KR" sz="2499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정상철</a:t>
            </a:r>
            <a:endParaRPr lang="en-US" altLang="ko-KR" sz="2499" dirty="0">
              <a:solidFill>
                <a:schemeClr val="bg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2108269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데이터흐름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35" y="1784906"/>
            <a:ext cx="8437905" cy="81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7357752" y="5600700"/>
            <a:ext cx="3603872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8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8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8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28700" y="1023937"/>
            <a:ext cx="16199224" cy="335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r>
              <a:rPr lang="en-US" altLang="ko-KR" sz="9361" b="1" dirty="0" smtClean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Q/A</a:t>
            </a:r>
            <a:endParaRPr lang="en-US" sz="9361" b="1" dirty="0">
              <a:solidFill>
                <a:srgbClr val="FFFFFF"/>
              </a:solidFill>
              <a:latin typeface="Helios Bold" panose="020B0600000101010101" charset="0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060076" y="5902545"/>
            <a:ext cx="16199224" cy="1349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감사합니다</a:t>
            </a:r>
            <a:r>
              <a:rPr lang="en-US" altLang="ko-KR" sz="3000" b="1" dirty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.</a:t>
            </a:r>
            <a:endParaRPr lang="en-US" sz="3000" b="1" dirty="0">
              <a:solidFill>
                <a:srgbClr val="FFFFFF"/>
              </a:solidFill>
              <a:latin typeface="Helios Bold" panose="020B0600000101010101" charset="0"/>
              <a:ea typeface="Helios Bold"/>
              <a:cs typeface="Helios Bold"/>
              <a:sym typeface="Helios Bold"/>
            </a:endParaRPr>
          </a:p>
        </p:txBody>
      </p:sp>
    </p:spTree>
    <p:extLst>
      <p:ext uri="{BB962C8B-B14F-4D97-AF65-F5344CB8AC3E}">
        <p14:creationId xmlns:p14="http://schemas.microsoft.com/office/powerpoint/2010/main" val="10389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58934" y="2095500"/>
            <a:ext cx="6500366" cy="623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개요 및 정의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1.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시장현황 대시보드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2.AskFin AI (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질의응답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2.Askfin AI (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결과 및 상세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기술 스택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프레임워크 및 언어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기술 스택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수집 및 처리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시스템 아키텍처 및 데이터 흐름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ts val="5437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결론 및 </a:t>
            </a:r>
            <a:r>
              <a:rPr lang="en-US" altLang="ko-KR" sz="36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6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6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의의</a:t>
            </a:r>
            <a:endParaRPr lang="en-US" altLang="ko-KR" sz="3255" dirty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ts val="5437"/>
              </a:lnSpc>
            </a:pP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Q&amp;A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34600" y="2095500"/>
            <a:ext cx="464790" cy="623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01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ts val="5437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02</a:t>
            </a:r>
          </a:p>
          <a:p>
            <a:pPr algn="l">
              <a:lnSpc>
                <a:spcPts val="5437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03</a:t>
            </a:r>
          </a:p>
          <a:p>
            <a:pPr algn="l">
              <a:lnSpc>
                <a:spcPts val="5437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04</a:t>
            </a:r>
          </a:p>
          <a:p>
            <a:pPr algn="l">
              <a:lnSpc>
                <a:spcPts val="5437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05</a:t>
            </a:r>
          </a:p>
          <a:p>
            <a:pPr algn="l">
              <a:lnSpc>
                <a:spcPts val="5437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06</a:t>
            </a:r>
          </a:p>
          <a:p>
            <a:pPr algn="l">
              <a:lnSpc>
                <a:spcPts val="5437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07</a:t>
            </a:r>
          </a:p>
          <a:p>
            <a:pPr algn="l">
              <a:lnSpc>
                <a:spcPts val="5437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0809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0625" y="466494"/>
            <a:ext cx="513397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TABLE OF CONTENTS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0" y="1724335"/>
            <a:ext cx="6581775" cy="7103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6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26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, </a:t>
            </a:r>
            <a:r>
              <a:rPr lang="ko-KR" altLang="en-US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당신의 파트너</a:t>
            </a:r>
            <a:endParaRPr lang="en-US" altLang="ko-KR" sz="326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Ai </a:t>
            </a: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기반 대화형 분석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자연어 질문을 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AI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가 이해하고 맞춤형 분석 즉시 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제공합니다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직관적인 대시보드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핵심 시장 현황 및 지표를 한눈에 파악 가능한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시각화합니다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altLang="ko-KR" sz="1700" b="1" dirty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복잡성 해소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금융 데이터의 복잡성을 간소화하여 누구나 쉽게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활용할수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 있도록 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90700"/>
            <a:ext cx="6581775" cy="6973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기존의 복잡하고 어려운 금융 데이터</a:t>
            </a:r>
            <a:endParaRPr lang="en-US" sz="326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방대한 </a:t>
            </a:r>
            <a:r>
              <a:rPr lang="ko-KR" altLang="en-US" sz="3255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정보의 홍수 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매일 쏟아지는 정보 속에서 필요한 것을 찾기 어렵습니다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170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높은 전문성 요구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차트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, 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재무제표 등 전문 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지식이 없으면 이해하기 힘듭니다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비 효율적인 정보 탐색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"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지난 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3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년 겨울에 오른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제약주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?" 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처럼 특정 조건 분석에 과도한 시간 소요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1700" b="1" dirty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0625" y="466494"/>
            <a:ext cx="757237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Project Overview &amp; Problem Definition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" name="직사각형 6"/>
          <p:cNvSpPr/>
          <p:nvPr/>
        </p:nvSpPr>
        <p:spPr>
          <a:xfrm>
            <a:off x="998221" y="444235"/>
            <a:ext cx="5719835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Why </a:t>
            </a:r>
            <a:r>
              <a:rPr lang="en-US" altLang="ko-KR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?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-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금융 정보의 벽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8138" y="9456003"/>
            <a:ext cx="11211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복잡한 시장 데이터와 어려운 질문들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</a:t>
            </a:r>
            <a:r>
              <a:rPr lang="en-US" altLang="ko-KR" sz="30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에게 물어보세요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01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0625" y="466494"/>
            <a:ext cx="27567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Dashboard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67795"/>
            <a:ext cx="6641632" cy="2710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8700" y="1449169"/>
            <a:ext cx="4229100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지표</a:t>
            </a:r>
            <a:r>
              <a:rPr lang="en-US" altLang="ko-KR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차트</a:t>
            </a:r>
            <a:endParaRPr lang="en-US" altLang="ko-KR" sz="32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0576" y="2503358"/>
            <a:ext cx="704276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실시간 주요 지표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코스피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코스닥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지수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달러 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WTI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국제 유가 등 핵심 시장 지표의 현재가 및 변동률을 실시간으로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대화형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차트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각 지표의 일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월 단위 추이를 시각적인 차트로 쉽게 확인하고 분석할 수 있습니다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673336" y="3887618"/>
            <a:ext cx="2585964" cy="594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상위거래정보</a:t>
            </a:r>
            <a:endParaRPr lang="ko-KR" altLang="en-US" sz="32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277" y="4532091"/>
            <a:ext cx="6697023" cy="2764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57617" y="5317482"/>
            <a:ext cx="70046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순위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당일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코스피와 코스닥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시장의 상위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 목록을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 lvl="1" algn="r"/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빠른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 파악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시장의 주요 흐름을 주도하는 종목들을 즉각적으로 파악할 수 있도록 돕습니다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76" y="6941104"/>
            <a:ext cx="6633740" cy="26746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09216" y="7816118"/>
            <a:ext cx="71951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경제 지표 현황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한국은행 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ECOS API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를 연동하여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소비자물가지수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기준금리 등 최신 주요 경제 지표 현황을 제공합니다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뉴스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국내 주요 뉴스와 해외 주요 뉴스를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5476" y="6282494"/>
            <a:ext cx="2855269" cy="594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지수</a:t>
            </a:r>
            <a:r>
              <a:rPr lang="en-US" altLang="ko-KR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&amp;</a:t>
            </a:r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뉴스</a:t>
            </a:r>
            <a:endParaRPr lang="ko-KR" altLang="en-US" sz="32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96720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AI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5500"/>
            <a:ext cx="8486775" cy="74913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30322" y="252757"/>
            <a:ext cx="5851282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273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당신의 개인 금융 분석가</a:t>
            </a:r>
            <a:r>
              <a:rPr lang="en-US" altLang="ko-KR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, </a:t>
            </a:r>
            <a:r>
              <a:rPr lang="en-US" altLang="ko-KR" sz="30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70845" y="2178925"/>
            <a:ext cx="7042760" cy="713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자연어 이해 능력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사용자의 복합적인 자연어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질문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ex: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"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지난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3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년 동안 겨울에 가장 많이 오른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제약주는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뭐야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?"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을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가 정확히 이해하고 금융 분석 의도를 파악합니다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모델 활용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Google Gemini 1.5-Flash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모델을 사용하여 사용자 쿼리를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stock_analysis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indicator_lookup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comparison_analysis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general_inquiry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등의 유형으로 정확하게 분류합니다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맞춤형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엔진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분류된 의도에 따라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pykrx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DART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 여러 금융 데이터 소스들을 연동하여 필요한 데이터를 수집하고 분석을 수행합니다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/>
          </a:p>
        </p:txBody>
      </p:sp>
    </p:spTree>
    <p:extLst>
      <p:ext uri="{BB962C8B-B14F-4D97-AF65-F5344CB8AC3E}">
        <p14:creationId xmlns:p14="http://schemas.microsoft.com/office/powerpoint/2010/main" val="33161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96720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AI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8700" y="380925"/>
            <a:ext cx="7242688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273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: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깊이 있는 분석과 효율적인 탐색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07093"/>
            <a:ext cx="4552399" cy="548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307093"/>
            <a:ext cx="4552398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2307093"/>
            <a:ext cx="3581400" cy="442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직관적인 결과 제공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사용자의 질문에 대한 분석 결과를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테이블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형태로 깔끔하게 제시합니다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다양한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유형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특정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조건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예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'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겨울에 가장 많이 오른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제약주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'),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변동성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또는 테마 비교 등 복합적인 분석 결과를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제공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3200" y="2307092"/>
            <a:ext cx="3581400" cy="5432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원클릭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상세 정보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결과 테이블에서 특정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종목명을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클릭하면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해당 기업의 상세 정보를 담은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창이 즉시 </a:t>
            </a:r>
            <a:r>
              <a:rPr lang="ko-KR" altLang="en-US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팝업됩니다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통합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정보 제공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내에서 관련 뉴스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기업 개요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재무정보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공시 등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다각적인 정보를 한눈에 확인할 수 있습니다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4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83095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기술 스택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3477234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프레임워크 및 언어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700" y="2247900"/>
            <a:ext cx="415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Front-End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91160" y="2247899"/>
            <a:ext cx="415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 Model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59930" y="2247899"/>
            <a:ext cx="4152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Back-end</a:t>
            </a:r>
          </a:p>
        </p:txBody>
      </p:sp>
      <p:pic>
        <p:nvPicPr>
          <p:cNvPr id="3076" name="Picture 4" descr="sqlalchemy] Entity.metadata.create_all() 자동으로 테이블 생성하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84" y="6790791"/>
            <a:ext cx="1606592" cy="6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ask Logo PNG Transparent &amp; SVG Vector - Freebie Supp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8" y="4845047"/>
            <a:ext cx="787379" cy="1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IL 1-1 : Python 역사와 소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06" y="2919116"/>
            <a:ext cx="1770787" cy="11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ML CSS JS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87" y="2800101"/>
            <a:ext cx="1089726" cy="11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File:Bootstrap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5023587"/>
            <a:ext cx="998220" cy="66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파일:Chart.js logo.svg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68587" y="6790791"/>
            <a:ext cx="873126" cy="87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Gemini Flash - TalentGenius AgentHub - Agent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233" y="3541924"/>
            <a:ext cx="2262751" cy="11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SeatGee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232" y="5955934"/>
            <a:ext cx="1448754" cy="14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262608" y="4955221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자연어 이해 및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JSON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생성의 핵심 엔진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91160" y="7625248"/>
            <a:ext cx="419480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문자열 유사도 분석을 통한 사용자 의도 보정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00150" y="3870928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웹의 구조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스타일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동적 기능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00150" y="5806293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반응형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UI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컴포넌트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버튼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구축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00150" y="7683836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대시보드의 대화형 금융 차트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57400" y="3865039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서버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로직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및 데이터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49782" y="5866032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API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서버 구축 및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HTTP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요청 처리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49782" y="7625248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MySQL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데이터베이스 연동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(ORM)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83095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기술 스택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3584636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데이터 수집 및 처리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8700" y="2247900"/>
            <a:ext cx="41529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시장데이터</a:t>
            </a:r>
            <a:endParaRPr lang="en-US" altLang="ko-KR" sz="30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(KRX)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및 해외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(Yahoo Finance)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주식 시세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일별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시고저종가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(OHLCV)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데이터를 효율적으로 수집합니다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KOSPI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KOSDAQ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지수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달러 환율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WTI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유가 등 주요 시장 지표의 변동 데이터를 조회합니다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7550" y="2247900"/>
            <a:ext cx="4152900" cy="705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기업 분석 정보</a:t>
            </a:r>
            <a:endParaRPr lang="en-US" altLang="ko-KR" sz="30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금융감독원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DART FSS (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dart_fss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)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으로부터 기업 개요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재무제표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사업보고서 및 다양한 공시 자료를 조회합니다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이를 통해 기업의 상세 프로필과 재무 상태를 분석하는 데 활용됩니다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30200" y="2247900"/>
            <a:ext cx="4152900" cy="691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경제 지표 및 </a:t>
            </a:r>
            <a:r>
              <a:rPr lang="ko-KR" altLang="en-US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뉴스</a:t>
            </a:r>
            <a:endParaRPr lang="en-US" altLang="ko-KR" sz="300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algn="ctr"/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한국은행 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ECOS API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를 통해 기준금리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소비자물가지수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(CPI)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 주요 거시 경제 지표 데이터를 수집합니다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NewsAPI.org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와 웹 </a:t>
            </a:r>
            <a:r>
              <a:rPr lang="ko-KR" altLang="en-US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스크래핑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을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활용하여 국내외 주요 시장 뉴스를 통합 제공합니다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dirty="0"/>
          </a:p>
        </p:txBody>
      </p:sp>
      <p:pic>
        <p:nvPicPr>
          <p:cNvPr id="2053" name="Picture 5" descr="GitHub - FinanceData/FinanceDataReader: Financial data rea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771900"/>
            <a:ext cx="1267863" cy="12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GitHub - sharebook-kr/pykrx: KRX 주식 정보 스크래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05" y="4405831"/>
            <a:ext cx="12922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파일:Yahoo! Finance logo 2021.pn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50" y="3761047"/>
            <a:ext cx="1788103" cy="6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금융감독원 모바일 전자공시(DART) – Applications sur Google Pl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23" y="4399077"/>
            <a:ext cx="1333953" cy="128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한국은행, 온라인 외환심사 시스템 운영 업무 효율성↑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540" y="4323135"/>
            <a:ext cx="1357313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A Comparison Between NewsData.io, Newsapi.ai, and Newsapi.or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732" y="4606938"/>
            <a:ext cx="2140268" cy="107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298511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시스템 아키텍처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76" y="2084944"/>
            <a:ext cx="16199224" cy="74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325</TotalTime>
  <Words>704</Words>
  <Application>Microsoft Office PowerPoint</Application>
  <PresentationFormat>사용자 지정</PresentationFormat>
  <Paragraphs>138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Helios Bold</vt:lpstr>
      <vt:lpstr>Arial</vt:lpstr>
      <vt:lpstr>Source Han Sans KR Light</vt:lpstr>
      <vt:lpstr>Source Han Sans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베이지 스타트업 투자 제안서 프레젠테이션</dc:title>
  <cp:lastModifiedBy>human</cp:lastModifiedBy>
  <cp:revision>33</cp:revision>
  <dcterms:created xsi:type="dcterms:W3CDTF">2006-08-16T00:00:00Z</dcterms:created>
  <dcterms:modified xsi:type="dcterms:W3CDTF">2025-07-22T03:43:52Z</dcterms:modified>
  <dc:identifier>DAGtxQcxSB0</dc:identifier>
</cp:coreProperties>
</file>